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44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Бежево - розовый фон, скрипичный ключ, ноты обои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642918"/>
            <a:ext cx="750099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«Музыкальное воспитание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 детском саду»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/>
          </a:p>
        </p:txBody>
      </p:sp>
      <p:pic>
        <p:nvPicPr>
          <p:cNvPr id="4" name="Рисунок 3" descr="noty_cvety_babochki_4066x26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4000504"/>
            <a:ext cx="4791810" cy="2594294"/>
          </a:xfrm>
          <a:prstGeom prst="ellipse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2860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7166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Пение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1000108"/>
            <a:ext cx="84296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Пение - деятельный процесс воспроизведения мелодии голосом и переживания содержания песни. Это основной вид музыкальной деятельности детей дошкольного возраста.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Очевидна особая роль пения, активно формирующая музыкально-сенсорные способности, музыкально-слуховые представления. </a:t>
            </a:r>
            <a:endParaRPr lang="ru-RU" sz="2800" dirty="0"/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143380"/>
            <a:ext cx="3071443" cy="2303768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2860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7166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Игра на детских музыкальных инструментах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1571612"/>
            <a:ext cx="87154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Игра на детских музыкальных инструментах - металлофоне и ударных - полезна для развития музыкальных способностей: музыкального слуха, чувства ритма и музыкальной памяти.</a:t>
            </a:r>
            <a:endParaRPr lang="ru-RU" sz="2800" dirty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571876"/>
            <a:ext cx="4000676" cy="3000396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214282" y="3357562"/>
            <a:ext cx="45720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Игра на детских музыкальных инструментах активизирует музыкально-слуховые представления (ребенок подбирает по слуху, импровизирует), а также чувство ансамбля </a:t>
            </a:r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2860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7166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Музыкально-ритмические движения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1571612"/>
            <a:ext cx="87154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Музыкально-ритмические движения - это активная деятельность, являющаяся отражением характера музыки в движении. Музыкально-ритмические движения включают в себя музыкальные игры, пляски и упражнения. В основе 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3749457"/>
            <a:ext cx="45720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музыкально-ритмического воспитания лежит развитие у детей способности воспринимать музыкальные образы и умения отразить их в движении.</a:t>
            </a:r>
            <a:endParaRPr lang="ru-RU" sz="2800" dirty="0"/>
          </a:p>
        </p:txBody>
      </p:sp>
      <p:pic>
        <p:nvPicPr>
          <p:cNvPr id="13" name="Picture 2" descr="https://sun9-23.userapi.com/NdCxCandQfqEaG2o9NkDuwtGS3WEfmQVq7AGOw/qYiXs9nHo3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571876"/>
            <a:ext cx="4095778" cy="3071834"/>
          </a:xfrm>
          <a:prstGeom prst="round2Diag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2860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7166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Развитие музыкальности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564" y="928670"/>
            <a:ext cx="87154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музыкальности у каждого ребенка свое, поэтому не нужно огорчаться, если у малыша не сразу, получается, петь и танцевать, для этого требуется время. На музыкальных занятиях мы развиваем каждого ребенка и подходим к каждому ребенку индивидуально. Большое внимание уделяется такому инструменту как – голос, именно голос способен стать основой музыкальной культуры человека в будущем. Здесь мы используем принцип “от простого, к сложному”,. Малыш подпевает, но очень осторожно, так как связки голоса тонкие и хрупкие.</a:t>
            </a: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2860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428604"/>
            <a:ext cx="87154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музыкальных занятиях учим детей: любить петь песни, уметь слушать музыку разных жанров, правильно, красиво и эстетично двигаться. Хочется и родителям пожелать, чтобы дома, на отдыхе, во время прогулок со своими детьми уделяли внимание музыкальному воспитанию. И мы взрослые помогаем реально воспринимать действительность, не разрушая чудесный мир ребенка.</a:t>
            </a:r>
            <a:endParaRPr lang="ru-RU" sz="2800" dirty="0"/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3929066"/>
            <a:ext cx="2679971" cy="178595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7" y="3861048"/>
            <a:ext cx="2822847" cy="2448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879" y="4110910"/>
            <a:ext cx="2683715" cy="219841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2860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214422"/>
            <a:ext cx="87154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музыкальный руководитель отвечает за музыкальное воспитание;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организует и проводит музыкальные занятия, литературно- музыкальные утренники, вечера;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выявляет музыкально одаренных детей и занимается с ними индивидуально и в группе;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участвует в проведении утренней гимнастики, развлечений, обеспечивает музыкальное сопровождение организованных игр детей во 2-ой половине дня, проводит музыкально-дидактические, театрализованные и ритмические игры.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57224" y="357166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  <a:endParaRPr lang="ru-RU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2860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7224" y="357166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Наши мероприятия</a:t>
            </a:r>
            <a:endParaRPr lang="ru-RU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04914">
            <a:off x="5610475" y="959107"/>
            <a:ext cx="3143272" cy="209551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29801">
            <a:off x="626124" y="926654"/>
            <a:ext cx="2786082" cy="2089562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87639">
            <a:off x="703168" y="4093371"/>
            <a:ext cx="3071833" cy="2047089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 descr="https://sun9-14.userapi.com/impf/c857124/v857124493/29ab3/VhFkYPf3bhs.jpg?size=1280x854&amp;quality=90&amp;sign=87564de80d936985766feb518ba09c8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2428868"/>
            <a:ext cx="3211865" cy="2142917"/>
          </a:xfrm>
          <a:prstGeom prst="round2DiagRect">
            <a:avLst/>
          </a:prstGeom>
          <a:noFill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303190">
            <a:off x="5013270" y="4444432"/>
            <a:ext cx="3683026" cy="2071702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2860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500042"/>
            <a:ext cx="84296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Мир музыки безгранично богат, щедр и многообразен. Из всех видов искусств музыка обладает наибольшей силой воздействия на человека, непосредственно обращаясь к его душе, миру его переживаний, настроений. Ее называют языком чувств, моделью человеческих эмоций. Важно создавать условия для формирования основ музыкальной культуры детей дошкольного возраста.</a:t>
            </a:r>
            <a:endParaRPr lang="ru-RU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1643050"/>
            <a:ext cx="84296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150017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500042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/>
          </a:p>
        </p:txBody>
      </p:sp>
      <p:pic>
        <p:nvPicPr>
          <p:cNvPr id="14" name="Рисунок 13" descr="noty_cvety_babochki_4066x26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44796" y="3826518"/>
            <a:ext cx="4940556" cy="2674825"/>
          </a:xfrm>
          <a:prstGeom prst="ellipse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728" y="1000108"/>
            <a:ext cx="62865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Музыкальный руководитель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Ханнанова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Залия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Камиловна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высшая квалификационная категория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стаж работы – 11 лет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28662" y="785794"/>
            <a:ext cx="74295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Музыка обладает возможностями воздействия не только на взрослых, но и на детей с самого раннего возраста. Даже во внутриутробный период для последующего развития человека чрезвычайно важна музыка, которую слушает будущая мать, так как она оказывает положительное влияние на самочувствие развивающегося ребенка. А может быть, и формирует его вкусы и предпочтения.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ндрей\Desktop\1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929066"/>
            <a:ext cx="3857652" cy="2641288"/>
          </a:xfrm>
          <a:prstGeom prst="round2Diag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Музыка развивает и творческие возможности человека. Если ребенок с детства слышит песню, прикасается к музыке сначала в игре, потом начинает вслушиваться в нее серьезно, такой человек способен тоньше чувствовать, быстрее реагировать, легче понимать других людей. Он наделен глубоким воображением, способен к творческому мышлению. Музыка – как сказочная вода: она может быть живой и мертвой. Она способна вдохновлять на подвиги и побуждать к разрушениям, поднимать кровяное давление и вызывать депрессии. С помощью музыки можно передавать свое эмоциональное состояние, улучшать рост растений, создать свою философию.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ндрей\Desktop\baby_with_musical_instrume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643446"/>
            <a:ext cx="3026702" cy="2001423"/>
          </a:xfrm>
          <a:prstGeom prst="round2Diag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85728"/>
            <a:ext cx="7358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Музыка в дошкольном возрасте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142984"/>
            <a:ext cx="83582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Музыка – это самая приятная, прекрасная и доступная форма общения взрослого и ребёнка.  Мы вместе с детьми мечтаем, фантазируем, уносимся в мир сказок, в мир музыки. Мы вводим маленького человека в этот мир, воспитываем у него на основе музыки добрые и высокие чувства.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Музыка - становится для детей доступным средством выражения настроений, мыслей, чувств. Велика сила эмоционального и нравственного воздействия музыки, и важно переживать её в движении. 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Музыкальная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деятельность дошкольников – это различные способы, средства познания детьми музыкального искусства (а через него и окружающей жизни, и самого себя), с помощью которого осуществляется и общее развитие.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85728"/>
            <a:ext cx="7358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Основные задачи музыкального воспитания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1500174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реализации образовательной области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МУЗЫКА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детском саду ставит следующие цели: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        Цель: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музыкальности детей, способности эмоционально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воспринимать музыку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через решение      следующих задач: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       - развитие  музыкально-художественной деятельности;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      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приобщение к музыкальному искусству;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      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музыкальности детей;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- развитие способности эмоционально воспринимать музыку.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1500174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28604"/>
            <a:ext cx="8572560" cy="616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Воспитывать любовь и интерес к музыке. Только развитие эмоциональной отзывчивости и восприимчивости дает возможность широко использовать воспитательное воздействие музыки.</a:t>
            </a:r>
          </a:p>
          <a:p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Обогащать впечатления детей, знакомя их в определенно организованной системе с разнообразными музыкальными произведениями и используемыми средствами выразительности.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Приобщать детей к разнообразным видам музыкальной деятельности, формируя восприятие музыки и простейшие исполнительские навыки в области пения, ритмики, игры на детских инструментах. Знакомить с начальными элементами музыкальной грамоты. 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Развивать общую музыкальность детей (сенсорные способности,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ладовысотный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слух, чувство ритма), формировать певческий голос и выразительность движений. 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Содействовать первоначальному развитию музыкального вкуса. На основе полученных впечатлений и представлений о музыке проявляется сначала избирательное, а затем оценочное отношение к исполняемым произведениям.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Развивать творческое отношение к музыке прежде всего в такой доступной для детей деятельности, как передача образов в музыкальных играх и хороводах, применение новых сочетаний знакомых танцевальных движений, импровизация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попевок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3582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музыкальном воспитании детей выделяются следующие виды музыкальной деятельности: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слушание музыки;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детское музыкальное исполнительство (пение, музыкально-ритмическое движение, игра на музыкальных инструментах);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музыкально-познавательная деятельность (начальные элементы музыкальной грамоты);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продуктивное и исполнительское творчество, в их первоначальных истоках.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2860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7166"/>
            <a:ext cx="72541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Виды музыкальной деятельности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2525">
            <a:off x="548979" y="4507407"/>
            <a:ext cx="1995686" cy="19943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645" y="4487866"/>
            <a:ext cx="2627784" cy="19708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9224">
            <a:off x="6235652" y="4279497"/>
            <a:ext cx="1957075" cy="231101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ztkshmw.sosblogs.com - Blog The first blog : ребенок похудел 5 месяц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43841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2860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7166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Слушание музыки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1000108"/>
            <a:ext cx="84296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Слушание музыки является активным внутренним процессом сосредоточенности, требующим мобилизации чувств, мысли и познавательных возможностей детей, объединенных переживанием музыкального произведения. </a:t>
            </a:r>
            <a:endParaRPr lang="ru-RU" sz="2800" dirty="0"/>
          </a:p>
        </p:txBody>
      </p:sp>
      <p:pic>
        <p:nvPicPr>
          <p:cNvPr id="12" name="Picture 2" descr="https://sun9-3.userapi.com/MvPx2s7Kud3G8ZA3KydhqQs6HsDOQ7ErScdgVw/qMJD85a-v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2928934"/>
            <a:ext cx="4929222" cy="3696917"/>
          </a:xfrm>
          <a:prstGeom prst="round2Diag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523</Words>
  <Application>Microsoft Office PowerPoint</Application>
  <PresentationFormat>Экран (4:3)</PresentationFormat>
  <Paragraphs>49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Наташенька</dc:creator>
  <cp:lastModifiedBy>Rustam</cp:lastModifiedBy>
  <cp:revision>7</cp:revision>
  <dcterms:created xsi:type="dcterms:W3CDTF">2020-09-16T16:51:21Z</dcterms:created>
  <dcterms:modified xsi:type="dcterms:W3CDTF">2023-01-31T18:12:03Z</dcterms:modified>
</cp:coreProperties>
</file>